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65" r:id="rId4"/>
    <p:sldId id="268" r:id="rId5"/>
    <p:sldId id="266" r:id="rId6"/>
    <p:sldId id="267" r:id="rId7"/>
    <p:sldId id="263" r:id="rId8"/>
    <p:sldId id="259" r:id="rId9"/>
    <p:sldId id="260" r:id="rId10"/>
    <p:sldId id="261" r:id="rId11"/>
    <p:sldId id="256" r:id="rId12"/>
    <p:sldId id="257" r:id="rId13"/>
    <p:sldId id="25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14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05E8B-525B-2E49-9AFE-82DF33C64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CAC55E-BB09-ABE8-3562-C362F69B5A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EDCF5F-D47F-65BE-F40D-D2266C253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F6C84-D3E2-48AD-B805-C65213A380C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BD333-2460-5C93-B2EE-A4E8D62C5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D2A122-45E9-2D0D-58D2-5E46612E2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E8D0E-847B-4ABF-88B3-06E54F4608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843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3CFD5-E562-D3BC-5BE5-559414D00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44067C-55BB-8B35-E994-5DC2B26E33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894057-A519-EA17-66B4-641E36A9F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F6C84-D3E2-48AD-B805-C65213A380C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CA730F-9B8F-84CC-978A-D6D3B41BF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A3336-77C3-061A-7DD6-308516553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E8D0E-847B-4ABF-88B3-06E54F4608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32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A665994-AB6E-72C6-7132-5E536EAED6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866884-BAA9-C683-6465-5BDC20240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F61E0D-A0DA-F5B2-7F77-EA47A4FD3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F6C84-D3E2-48AD-B805-C65213A380C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C151C8-1616-5B6C-FADB-653EDCB36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95A589-918E-227F-73E5-C29AE63AA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E8D0E-847B-4ABF-88B3-06E54F4608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901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32293-39B6-45F6-305A-D92DAE6FF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8E648B-54E2-94F7-9CF9-8EDB212F6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11FB4A-A864-A6FC-B0CA-422BF26EE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F6C84-D3E2-48AD-B805-C65213A380C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32A586-570D-0D9D-AD4F-8BCFAFBE7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69A360-1245-EA3F-425D-CBBE59D3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E8D0E-847B-4ABF-88B3-06E54F4608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31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2A2C8-F934-C7B7-9B21-B38646666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99477F-F833-DFAF-ED66-3DC6D0654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7AB25C-99EE-06ED-0645-52D5E3B61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F6C84-D3E2-48AD-B805-C65213A380C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64AEB8-3E39-4956-9132-0AA47A8F9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83BDE3-8ED7-B11A-3CF2-D89ADFF9D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E8D0E-847B-4ABF-88B3-06E54F4608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9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F558D-4270-5A1A-5EBF-30D1B8E3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42BE1B-68AB-997A-8C37-9DB2F0438D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2DF845-CE25-C527-C44E-AFDF96E05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96193F-CA50-31FB-52F5-CBCA72BC9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F6C84-D3E2-48AD-B805-C65213A380C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856817-A1DF-8434-3BDC-4C4AB3D2C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5F0382-956C-575C-1CFE-AFABE639D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E8D0E-847B-4ABF-88B3-06E54F4608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500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AA5DB-3D85-6014-05EA-126371DA4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2A6671-EAC4-AED8-CCAE-441F6C7B7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B0FCF4-2DA6-47E4-28D5-DB87FB5FC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6AD9BA-336F-E0AF-FAAC-7009C6B0D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51E8C5-E059-59B9-99E4-435249E85E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DAA7EB-E486-A6A6-B057-479C4DC3A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F6C84-D3E2-48AD-B805-C65213A380C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B7EA659-1178-A4DD-71A9-775A60FFA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07C35A-2B59-67F7-4A2C-5E78005A1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E8D0E-847B-4ABF-88B3-06E54F4608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294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1D7680-9091-A206-8FA9-72347DE7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350997-33AB-8AAE-7878-965D14D1A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F6C84-D3E2-48AD-B805-C65213A380C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2F1D27-1E8B-75C3-4FEA-633976652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10A723-4143-5D69-C8BD-1FB8B97D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E8D0E-847B-4ABF-88B3-06E54F4608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75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B004FD-E4E6-F158-9448-444C98AC8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F6C84-D3E2-48AD-B805-C65213A380C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CC8151-3FB0-2A7A-DA96-BD23B4199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9163EB-49AA-C551-758D-E17BCA36C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E8D0E-847B-4ABF-88B3-06E54F4608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71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42AAE-E472-C295-3645-D0B5CDC38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5E145A-1FCE-CAFF-0F0A-FEA3AE5C1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4D065C-40AC-292A-4B94-74BC518066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9A4129-8D7A-A0FE-979A-0E1EE980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F6C84-D3E2-48AD-B805-C65213A380C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A131B0-557E-B286-7414-6D3B69958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C3C097-1714-8658-E958-5886C7C61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E8D0E-847B-4ABF-88B3-06E54F4608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670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8393F-3B41-8B10-F29D-90DEB1E33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BED40F-1D3F-F26B-ECBB-BABBD25FD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C96B9D-F713-D14E-6937-49C45438E6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70D7EA-FA5D-E55E-AF56-566BCC696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F6C84-D3E2-48AD-B805-C65213A380C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8B82F3-672E-0881-DA3B-6DE51B2B6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C22EDC-BC48-E98A-3718-330C44F2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E8D0E-847B-4ABF-88B3-06E54F4608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12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C57FE8-BFD3-FA39-7210-61CFDC7E8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F6DE87-AAEB-A917-F3F0-A69CB5C86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6D8250-7239-1063-62D4-4B86A6F48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F6C84-D3E2-48AD-B805-C65213A380C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B9DD54-3584-C0F7-D835-598CAC5255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671C6B-4FBD-F0B8-1DBF-53F63BF2F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E8D0E-847B-4ABF-88B3-06E54F4608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398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A2C8E3-1ADA-E4AB-93C1-E2FB68D2FB9D}"/>
              </a:ext>
            </a:extLst>
          </p:cNvPr>
          <p:cNvSpPr txBox="1"/>
          <p:nvPr/>
        </p:nvSpPr>
        <p:spPr>
          <a:xfrm>
            <a:off x="3886200" y="2686050"/>
            <a:ext cx="3776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0518 </a:t>
            </a:r>
            <a:r>
              <a:rPr lang="ko-KR" altLang="en-US" sz="6000" b="1" dirty="0"/>
              <a:t>초고</a:t>
            </a:r>
          </a:p>
        </p:txBody>
      </p:sp>
    </p:spTree>
    <p:extLst>
      <p:ext uri="{BB962C8B-B14F-4D97-AF65-F5344CB8AC3E}">
        <p14:creationId xmlns:p14="http://schemas.microsoft.com/office/powerpoint/2010/main" val="2264151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A2C8E3-1ADA-E4AB-93C1-E2FB68D2FB9D}"/>
              </a:ext>
            </a:extLst>
          </p:cNvPr>
          <p:cNvSpPr txBox="1"/>
          <p:nvPr/>
        </p:nvSpPr>
        <p:spPr>
          <a:xfrm>
            <a:off x="3886200" y="2686050"/>
            <a:ext cx="3776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0517 </a:t>
            </a:r>
            <a:r>
              <a:rPr lang="ko-KR" altLang="en-US" sz="6000" b="1" dirty="0"/>
              <a:t>초고</a:t>
            </a:r>
          </a:p>
        </p:txBody>
      </p:sp>
    </p:spTree>
    <p:extLst>
      <p:ext uri="{BB962C8B-B14F-4D97-AF65-F5344CB8AC3E}">
        <p14:creationId xmlns:p14="http://schemas.microsoft.com/office/powerpoint/2010/main" val="4276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7E8922A-DD46-29E4-ECF3-C22300DB8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600054"/>
            <a:ext cx="5662654" cy="28289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340746-B9E7-C620-FAE6-F631CA391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00054"/>
            <a:ext cx="5691229" cy="28241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550C04-4945-792B-C563-96E83C4E5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3662352"/>
            <a:ext cx="5676942" cy="28098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078EDC-5A87-6F61-C930-4766EB33E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62352"/>
            <a:ext cx="5604095" cy="28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86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238E5D-63A1-6C9A-6D3B-E0661BE43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17" y="306377"/>
            <a:ext cx="5648366" cy="286704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6BF75E-E07B-950F-6BE5-423AE0D5F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116" y="306377"/>
            <a:ext cx="5686467" cy="28860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FFC55A-3D4B-8BED-A25D-23762736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17" y="3454400"/>
            <a:ext cx="5676942" cy="28670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0750A0-20D3-9F49-06E7-72A0A7DED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43" y="3429000"/>
            <a:ext cx="5676942" cy="28622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5678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3E9E26-D91D-9D6D-EE4A-3219C8697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23" y="490516"/>
            <a:ext cx="5700754" cy="29384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2A343B-07AC-F828-26DC-D9F72CDDD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23" y="3597253"/>
            <a:ext cx="5676942" cy="29432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C9BE61-8314-307F-6DB5-6E8139134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756" y="490516"/>
            <a:ext cx="5124487" cy="498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80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F047B7A-6B27-7E5D-D0B9-67224EA80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414866"/>
            <a:ext cx="5686467" cy="28575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DBB2E6-7170-46E9-8813-2A2CDCC67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116" y="414866"/>
            <a:ext cx="5724567" cy="28622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4E8533-A392-1A67-6C44-D1EA10F86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3603879"/>
            <a:ext cx="5686467" cy="28337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F669B5-8219-DE90-5199-DE27A295E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691" y="3601497"/>
            <a:ext cx="5695992" cy="28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55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682CF3-716D-B237-19F4-FB719FBDE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81" y="264043"/>
            <a:ext cx="5681704" cy="27908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73BDA2-4D84-A132-18D4-FBB55FD0F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214" y="264043"/>
            <a:ext cx="5470409" cy="56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62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BAA8D9-1404-E8C6-7DFA-E5DE5D394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73" y="446344"/>
            <a:ext cx="5224664" cy="28302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6E57A4-ABAF-66FD-357B-C40D9C177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006" y="446344"/>
            <a:ext cx="5371247" cy="28302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E265D6-7B25-88E2-767E-CD4DF0920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73" y="3412067"/>
            <a:ext cx="5212236" cy="27516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D28441-B2CD-2872-1700-9B8631CE0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138" y="3403599"/>
            <a:ext cx="5417656" cy="275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03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2A8DE5D-BE27-995A-7104-296C21C0A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98" y="626779"/>
            <a:ext cx="5187702" cy="57502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6E449A-E9D2-E4AC-C52E-777B64299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2" y="626779"/>
            <a:ext cx="5021210" cy="26582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AE9AF3-B60E-8DC9-BCF0-AAF14C535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2" y="3572933"/>
            <a:ext cx="5085653" cy="265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92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0A94C2-1904-26ED-954D-84F7BC77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69" y="455067"/>
            <a:ext cx="6049538" cy="59478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E3FDA6-467F-2B74-300F-ADBBFD27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911" y="455067"/>
            <a:ext cx="5095912" cy="29337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10A15F-53A0-12C8-1C3B-ED4ABA094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386" y="3502549"/>
            <a:ext cx="5105437" cy="290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50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A2C8E3-1ADA-E4AB-93C1-E2FB68D2FB9D}"/>
              </a:ext>
            </a:extLst>
          </p:cNvPr>
          <p:cNvSpPr txBox="1"/>
          <p:nvPr/>
        </p:nvSpPr>
        <p:spPr>
          <a:xfrm>
            <a:off x="4329330" y="2702984"/>
            <a:ext cx="35333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그림 원본</a:t>
            </a:r>
          </a:p>
        </p:txBody>
      </p:sp>
    </p:spTree>
    <p:extLst>
      <p:ext uri="{BB962C8B-B14F-4D97-AF65-F5344CB8AC3E}">
        <p14:creationId xmlns:p14="http://schemas.microsoft.com/office/powerpoint/2010/main" val="500318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D5A78-2B65-9AC4-2208-B17D983C8F04}"/>
              </a:ext>
            </a:extLst>
          </p:cNvPr>
          <p:cNvSpPr txBox="1"/>
          <p:nvPr/>
        </p:nvSpPr>
        <p:spPr>
          <a:xfrm>
            <a:off x="3670336" y="2743200"/>
            <a:ext cx="3086064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 prstMaterial="dkEdge">
              <a:bevelT w="38100" h="38100" prst="relaxedInset"/>
            </a:sp3d>
          </a:bodyPr>
          <a:lstStyle/>
          <a:p>
            <a:r>
              <a:rPr lang="en-US" altLang="ko-KR" sz="96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Gill Sans Ultra Bold Condensed" panose="020B0A06020104020203" pitchFamily="34" charset="0"/>
              </a:rPr>
              <a:t>PMC</a:t>
            </a:r>
            <a:endParaRPr lang="ko-KR" altLang="en-US" sz="9600" dirty="0"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36C50-3DDB-BC64-F4DA-A4B98D996690}"/>
              </a:ext>
            </a:extLst>
          </p:cNvPr>
          <p:cNvSpPr txBox="1"/>
          <p:nvPr/>
        </p:nvSpPr>
        <p:spPr>
          <a:xfrm>
            <a:off x="965200" y="50800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로고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FE357-B08F-054D-EFA8-75AF4852D453}"/>
              </a:ext>
            </a:extLst>
          </p:cNvPr>
          <p:cNvSpPr txBox="1"/>
          <p:nvPr/>
        </p:nvSpPr>
        <p:spPr>
          <a:xfrm>
            <a:off x="4885412" y="1612900"/>
            <a:ext cx="45143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2">
                    <a:lumMod val="50000"/>
                  </a:schemeClr>
                </a:solidFill>
                <a:latin typeface="Baskerville Old Face" panose="02020602080505020303" pitchFamily="18" charset="0"/>
              </a:rPr>
              <a:t>Private</a:t>
            </a:r>
            <a:r>
              <a:rPr lang="ko-KR" altLang="en-US" sz="4400" b="1" dirty="0">
                <a:solidFill>
                  <a:schemeClr val="bg2">
                    <a:lumMod val="50000"/>
                  </a:schemeClr>
                </a:solidFill>
                <a:latin typeface="Baskerville Old Face" panose="02020602080505020303" pitchFamily="18" charset="0"/>
              </a:rPr>
              <a:t> </a:t>
            </a:r>
            <a:r>
              <a:rPr lang="en-US" altLang="ko-KR" sz="4400" b="1" dirty="0">
                <a:solidFill>
                  <a:schemeClr val="bg2">
                    <a:lumMod val="50000"/>
                  </a:schemeClr>
                </a:solidFill>
                <a:latin typeface="Baskerville Old Face" panose="02020602080505020303" pitchFamily="18" charset="0"/>
              </a:rPr>
              <a:t>Movie</a:t>
            </a:r>
            <a:r>
              <a:rPr lang="ko-KR" altLang="en-US" sz="4400" b="1" dirty="0">
                <a:solidFill>
                  <a:schemeClr val="bg2">
                    <a:lumMod val="50000"/>
                  </a:schemeClr>
                </a:solidFill>
                <a:latin typeface="Baskerville Old Face" panose="02020602080505020303" pitchFamily="18" charset="0"/>
              </a:rPr>
              <a:t> </a:t>
            </a:r>
            <a:r>
              <a:rPr lang="en-US" altLang="ko-KR" sz="4400" b="1" dirty="0">
                <a:solidFill>
                  <a:schemeClr val="bg2">
                    <a:lumMod val="50000"/>
                  </a:schemeClr>
                </a:solidFill>
                <a:latin typeface="Baskerville Old Face" panose="02020602080505020303" pitchFamily="18" charset="0"/>
              </a:rPr>
              <a:t>Club</a:t>
            </a:r>
            <a:endParaRPr lang="ko-KR" altLang="en-US" sz="4400" b="1" dirty="0">
              <a:solidFill>
                <a:schemeClr val="bg2">
                  <a:lumMod val="50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8B646-AEBD-3969-0DA7-D86CA3A7BA9B}"/>
              </a:ext>
            </a:extLst>
          </p:cNvPr>
          <p:cNvSpPr txBox="1"/>
          <p:nvPr/>
        </p:nvSpPr>
        <p:spPr>
          <a:xfrm>
            <a:off x="6861211" y="2743200"/>
            <a:ext cx="3086064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 prstMaterial="dkEdge">
              <a:bevelT w="38100" h="38100" prst="relaxedInset"/>
            </a:sp3d>
          </a:bodyPr>
          <a:lstStyle/>
          <a:p>
            <a:r>
              <a:rPr lang="en-US" altLang="ko-KR" sz="9600" dirty="0">
                <a:solidFill>
                  <a:srgbClr val="DEA9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Gill Sans Ultra Bold Condensed" panose="020B0A06020104020203" pitchFamily="34" charset="0"/>
              </a:rPr>
              <a:t>PMC</a:t>
            </a:r>
            <a:endParaRPr lang="ko-KR" altLang="en-US" sz="9600" dirty="0">
              <a:solidFill>
                <a:srgbClr val="DEA900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Gill Sans Ultra Bold Condensed" panose="020B0A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040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B71ECE3-D113-9840-3CA6-403F590D40E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5943788-DD98-8E5E-00C9-A6E9AA79248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1158876" y="177801"/>
              <a:chExt cx="3089276" cy="2015045"/>
            </a:xfrm>
          </p:grpSpPr>
          <p:pic>
            <p:nvPicPr>
              <p:cNvPr id="2050" name="Picture 2" descr="Movie Night! - Stellar Experiences">
                <a:extLst>
                  <a:ext uri="{FF2B5EF4-FFF2-40B4-BE49-F238E27FC236}">
                    <a16:creationId xmlns:a16="http://schemas.microsoft.com/office/drawing/2014/main" id="{81887EE5-E4CD-9F1B-B51C-C3CD261AC9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8876" y="177801"/>
                <a:ext cx="3089276" cy="20150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E966C25-D3F2-66B7-17DF-778D67C33218}"/>
                  </a:ext>
                </a:extLst>
              </p:cNvPr>
              <p:cNvSpPr/>
              <p:nvPr/>
            </p:nvSpPr>
            <p:spPr>
              <a:xfrm>
                <a:off x="1158876" y="189422"/>
                <a:ext cx="3089275" cy="2003424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tx1">
                      <a:alpha val="0"/>
                    </a:schemeClr>
                  </a:gs>
                  <a:gs pos="0">
                    <a:schemeClr val="tx1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6F2A8E-CD3D-6456-902C-73CF223D7229}"/>
                </a:ext>
              </a:extLst>
            </p:cNvPr>
            <p:cNvSpPr txBox="1"/>
            <p:nvPr/>
          </p:nvSpPr>
          <p:spPr>
            <a:xfrm>
              <a:off x="435011" y="127000"/>
              <a:ext cx="30860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 prstMaterial="dkEdge">
                <a:bevelT w="38100" h="38100" prst="relaxedInset"/>
              </a:sp3d>
            </a:bodyPr>
            <a:lstStyle/>
            <a:p>
              <a:r>
                <a:rPr lang="en-US" altLang="ko-KR" sz="8000" dirty="0">
                  <a:solidFill>
                    <a:srgbClr val="DEA90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Gill Sans Ultra Bold Condensed" panose="020B0A06020104020203" pitchFamily="34" charset="0"/>
                </a:rPr>
                <a:t>PMC</a:t>
              </a:r>
              <a:endParaRPr lang="ko-KR" altLang="en-US" sz="8000" dirty="0">
                <a:solidFill>
                  <a:srgbClr val="DEA9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Gill Sans Ultra Bold Condensed" panose="020B0A060201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1E876C-B316-0E6E-5F33-AA33D4688389}"/>
                </a:ext>
              </a:extLst>
            </p:cNvPr>
            <p:cNvSpPr txBox="1"/>
            <p:nvPr/>
          </p:nvSpPr>
          <p:spPr>
            <a:xfrm>
              <a:off x="361037" y="1275290"/>
              <a:ext cx="21547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Baskerville Old Face" panose="02020602080505020303" pitchFamily="18" charset="0"/>
                </a:rPr>
                <a:t>Private</a:t>
              </a:r>
              <a:r>
                <a:rPr lang="ko-KR" altLang="en-US" sz="2000" b="1" dirty="0">
                  <a:solidFill>
                    <a:schemeClr val="bg2">
                      <a:lumMod val="50000"/>
                    </a:schemeClr>
                  </a:solidFill>
                  <a:latin typeface="Baskerville Old Face" panose="02020602080505020303" pitchFamily="18" charset="0"/>
                </a:rPr>
                <a:t> 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Baskerville Old Face" panose="02020602080505020303" pitchFamily="18" charset="0"/>
                </a:rPr>
                <a:t>Movie</a:t>
              </a:r>
              <a:r>
                <a:rPr lang="ko-KR" altLang="en-US" sz="2000" b="1" dirty="0">
                  <a:solidFill>
                    <a:schemeClr val="bg2">
                      <a:lumMod val="50000"/>
                    </a:schemeClr>
                  </a:solidFill>
                  <a:latin typeface="Baskerville Old Face" panose="02020602080505020303" pitchFamily="18" charset="0"/>
                </a:rPr>
                <a:t> </a:t>
              </a:r>
              <a:r>
                <a:rPr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Baskerville Old Face" panose="02020602080505020303" pitchFamily="18" charset="0"/>
                </a:rPr>
                <a:t>Club</a:t>
              </a:r>
              <a:endParaRPr lang="ko-KR" altLang="en-US" sz="2000" b="1" dirty="0">
                <a:solidFill>
                  <a:schemeClr val="bg2">
                    <a:lumMod val="5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905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16</Words>
  <Application>Microsoft Office PowerPoint</Application>
  <PresentationFormat>와이드스크린</PresentationFormat>
  <Paragraphs>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Baskerville Old Face</vt:lpstr>
      <vt:lpstr>Gill Sans Ultra Bold Condensed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지해</dc:creator>
  <cp:lastModifiedBy>김 지해</cp:lastModifiedBy>
  <cp:revision>2</cp:revision>
  <dcterms:created xsi:type="dcterms:W3CDTF">2023-05-17T17:37:30Z</dcterms:created>
  <dcterms:modified xsi:type="dcterms:W3CDTF">2023-05-17T18:00:00Z</dcterms:modified>
</cp:coreProperties>
</file>